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wdp" ContentType="image/vnd.ms-photo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87" r:id="rId2"/>
    <p:sldId id="294" r:id="rId3"/>
    <p:sldId id="295" r:id="rId4"/>
    <p:sldId id="302" r:id="rId5"/>
    <p:sldId id="297" r:id="rId6"/>
    <p:sldId id="289" r:id="rId7"/>
    <p:sldId id="298" r:id="rId8"/>
    <p:sldId id="296" r:id="rId9"/>
    <p:sldId id="300" r:id="rId10"/>
    <p:sldId id="304" r:id="rId11"/>
    <p:sldId id="299" r:id="rId12"/>
    <p:sldId id="291" r:id="rId13"/>
    <p:sldId id="292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2088" y="-1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99D6EC-A7C5-4549-82B5-9C24BD2F30CA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ABD708-9CCB-4EE9-ABBD-F4BF5645147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20401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0447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680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27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627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0706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132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51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60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4268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848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322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utout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843CA8-AACD-4D9E-9753-223BED1AE1E6}" type="datetimeFigureOut">
              <a:rPr lang="ru-RU" smtClean="0"/>
              <a:t>15.09.17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33669-050B-41F6-9088-8580312C24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6378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Relationship Id="rId3" Type="http://schemas.openxmlformats.org/officeDocument/2006/relationships/image" Target="http://af4.mail.ru/cgi-bin/readmsg/IMG_0675_.JPG?id=12643387730000000287;0;2&amp;mode=attachment&amp;channel=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3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/>
          </p:cNvSpPr>
          <p:nvPr>
            <p:ph type="title" sz="quarter" idx="4294967295"/>
          </p:nvPr>
        </p:nvSpPr>
        <p:spPr>
          <a:xfrm>
            <a:off x="0" y="188913"/>
            <a:ext cx="8839200" cy="1008062"/>
          </a:xfr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chemeClr val="tx1"/>
                </a:solidFill>
              </a:rPr>
              <a:t>ПАСХАЛЬНЫЙ ФЕСТИВАЛЬ</a:t>
            </a:r>
          </a:p>
        </p:txBody>
      </p:sp>
      <p:pic>
        <p:nvPicPr>
          <p:cNvPr id="15363" name="Picture 3" descr="PIC_0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600" y="1196751"/>
            <a:ext cx="3600400" cy="2700301"/>
          </a:xfrm>
        </p:spPr>
      </p:pic>
      <p:pic>
        <p:nvPicPr>
          <p:cNvPr id="15364" name="Picture 4" descr="IMG_180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20072" y="1188922"/>
            <a:ext cx="2887786" cy="2029859"/>
          </a:xfrm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7" name="Picture 7" descr="SSL1177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26950"/>
            <a:ext cx="3528392" cy="2646813"/>
          </a:xfrm>
          <a:prstGeom prst="rect">
            <a:avLst/>
          </a:prstGeom>
          <a:noFill/>
          <a:ln w="38100" cmpd="dbl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4149080"/>
            <a:ext cx="2736304" cy="2051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4380852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Сретенский бал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79" y="1600200"/>
            <a:ext cx="67906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3575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Сретенский бал</a:t>
            </a:r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79" y="1600200"/>
            <a:ext cx="67906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9235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«</a:t>
            </a:r>
            <a:r>
              <a:rPr lang="ru-RU" dirty="0" err="1" smtClean="0"/>
              <a:t>Брейн</a:t>
            </a:r>
            <a:r>
              <a:rPr lang="ru-RU" dirty="0" smtClean="0"/>
              <a:t> ринг»</a:t>
            </a:r>
            <a:br>
              <a:rPr lang="ru-RU" dirty="0" smtClean="0"/>
            </a:br>
            <a:r>
              <a:rPr lang="ru-RU" dirty="0" smtClean="0"/>
              <a:t> История </a:t>
            </a:r>
            <a:r>
              <a:rPr lang="ru-RU" dirty="0" smtClean="0"/>
              <a:t>России в ликах </a:t>
            </a:r>
            <a:r>
              <a:rPr lang="ru-RU" dirty="0" smtClean="0"/>
              <a:t>святых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1028" name="Picture 4" descr="C:\Users\Учитель\Downloads\IMG_865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094902"/>
            <a:ext cx="4440494" cy="333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Учитель\Downloads\IMG_866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3" y="1340768"/>
            <a:ext cx="4152461" cy="3114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1651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Учитель\Downloads\IMG_867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08" b="12809"/>
          <a:stretch/>
        </p:blipFill>
        <p:spPr bwMode="auto">
          <a:xfrm>
            <a:off x="827584" y="2042978"/>
            <a:ext cx="7488832" cy="4054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России в ликах святых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55374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Учитель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595" y="404664"/>
            <a:ext cx="3847626" cy="2593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48" y="3270033"/>
            <a:ext cx="3851227" cy="289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25419" r="21693"/>
          <a:stretch/>
        </p:blipFill>
        <p:spPr bwMode="auto">
          <a:xfrm>
            <a:off x="503458" y="3156154"/>
            <a:ext cx="2834999" cy="336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620688"/>
            <a:ext cx="2573475" cy="3431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153869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5400253" cy="3603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История православной книги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4581128"/>
            <a:ext cx="4536504" cy="1833067"/>
          </a:xfrm>
        </p:spPr>
        <p:txBody>
          <a:bodyPr>
            <a:normAutofit fontScale="85000" lnSpcReduction="10000"/>
          </a:bodyPr>
          <a:lstStyle/>
          <a:p>
            <a:endParaRPr lang="ru-RU" dirty="0" smtClean="0"/>
          </a:p>
          <a:p>
            <a:pPr algn="ctr"/>
            <a:r>
              <a:rPr lang="ru-RU" dirty="0" smtClean="0"/>
              <a:t>Занятие для школьников</a:t>
            </a:r>
          </a:p>
          <a:p>
            <a:pPr algn="ctr"/>
            <a:r>
              <a:rPr lang="ru-RU" dirty="0" smtClean="0"/>
              <a:t>Храм </a:t>
            </a:r>
            <a:r>
              <a:rPr lang="ru-RU" dirty="0" smtClean="0"/>
              <a:t>Всемилостивого Спаса в </a:t>
            </a:r>
            <a:r>
              <a:rPr lang="ru-RU" dirty="0" smtClean="0"/>
              <a:t>Митино</a:t>
            </a:r>
            <a:endParaRPr lang="ru-RU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933056"/>
            <a:ext cx="3888432" cy="2591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90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4294967295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2" r="18436" b="39973"/>
          <a:stretch/>
        </p:blipFill>
        <p:spPr bwMode="auto">
          <a:xfrm>
            <a:off x="4247883" y="196064"/>
            <a:ext cx="4536504" cy="312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980728"/>
            <a:ext cx="4209837" cy="2801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 descr="C:\Users\Учитель\Downloads\!IMG_973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092418"/>
            <a:ext cx="4896117" cy="3263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73918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От Рождества до Пасхи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8987" y="1268760"/>
            <a:ext cx="3970536" cy="2647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573016"/>
            <a:ext cx="3930551" cy="27579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97720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/>
          </p:cNvSpPr>
          <p:nvPr>
            <p:ph type="title" idx="4294967295"/>
          </p:nvPr>
        </p:nvSpPr>
        <p:spPr>
          <a:xfrm>
            <a:off x="395536" y="5157192"/>
            <a:ext cx="8382000" cy="1600200"/>
          </a:xfrm>
        </p:spPr>
        <p:txBody>
          <a:bodyPr>
            <a:normAutofit fontScale="90000"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ru-RU" sz="3200" dirty="0" smtClean="0">
                <a:solidFill>
                  <a:schemeClr val="tx1"/>
                </a:solidFill>
              </a:rPr>
              <a:t>Донской монастырь как памятник православной культуры и святыня Русского государства </a:t>
            </a:r>
            <a:br>
              <a:rPr lang="ru-RU" sz="3200" dirty="0" smtClean="0">
                <a:solidFill>
                  <a:schemeClr val="tx1"/>
                </a:solidFill>
              </a:rPr>
            </a:br>
            <a:endParaRPr lang="ru-RU" sz="3200" dirty="0" smtClean="0">
              <a:solidFill>
                <a:schemeClr val="tx1"/>
              </a:solidFill>
            </a:endParaRPr>
          </a:p>
        </p:txBody>
      </p:sp>
      <p:pic>
        <p:nvPicPr>
          <p:cNvPr id="37891" name="Picture 3" descr="http://af4.mail.ru/cgi-bin/readmsg/IMG_0675_.JPG?id=12643387730000000287;0;2&amp;mode=attachment&amp;channel=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9632" y="620688"/>
            <a:ext cx="6561138" cy="4373563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445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Фестиваль конкурс проектных работ «Уроки доброты и милосердия»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90"/>
          <a:stretch/>
        </p:blipFill>
        <p:spPr bwMode="auto">
          <a:xfrm>
            <a:off x="4644008" y="3356992"/>
            <a:ext cx="4158188" cy="3275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412776"/>
            <a:ext cx="4752527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2807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Уроки добра и милосердия</a:t>
            </a:r>
            <a:endParaRPr lang="ru-RU" dirty="0"/>
          </a:p>
        </p:txBody>
      </p:sp>
      <p:pic>
        <p:nvPicPr>
          <p:cNvPr id="1026" name="Picture 2" descr="C:\Users\Учитель\Downloads\IMG_4271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96752"/>
            <a:ext cx="4932040" cy="3288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1609" y="3068960"/>
            <a:ext cx="4926481" cy="3281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60541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Уроки добра и милосердия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679" y="1600200"/>
            <a:ext cx="679064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582835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5061</TotalTime>
  <Words>58</Words>
  <Application>Microsoft Macintosh PowerPoint</Application>
  <PresentationFormat>Экран (4:3)</PresentationFormat>
  <Paragraphs>14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ПАСХАЛЬНЫЙ ФЕСТИВАЛЬ</vt:lpstr>
      <vt:lpstr>Презентация PowerPoint</vt:lpstr>
      <vt:lpstr>История православной книги</vt:lpstr>
      <vt:lpstr>Презентация PowerPoint</vt:lpstr>
      <vt:lpstr>От Рождества до Пасхи</vt:lpstr>
      <vt:lpstr>Донской монастырь как памятник православной культуры и святыня Русского государства  </vt:lpstr>
      <vt:lpstr>Фестиваль конкурс проектных работ «Уроки доброты и милосердия»</vt:lpstr>
      <vt:lpstr>Уроки добра и милосердия</vt:lpstr>
      <vt:lpstr>Уроки добра и милосердия</vt:lpstr>
      <vt:lpstr>Сретенский бал</vt:lpstr>
      <vt:lpstr>Сретенский бал</vt:lpstr>
      <vt:lpstr>«Брейн ринг»  История России в ликах святых </vt:lpstr>
      <vt:lpstr>История России в ликах святых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MAC</cp:lastModifiedBy>
  <cp:revision>49</cp:revision>
  <dcterms:created xsi:type="dcterms:W3CDTF">2017-02-13T12:18:19Z</dcterms:created>
  <dcterms:modified xsi:type="dcterms:W3CDTF">2017-09-15T01:22:14Z</dcterms:modified>
</cp:coreProperties>
</file>