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0" r:id="rId4"/>
    <p:sldId id="268" r:id="rId5"/>
    <p:sldId id="278" r:id="rId6"/>
    <p:sldId id="283" r:id="rId7"/>
    <p:sldId id="260" r:id="rId8"/>
    <p:sldId id="287" r:id="rId9"/>
    <p:sldId id="263" r:id="rId10"/>
    <p:sldId id="280" r:id="rId11"/>
    <p:sldId id="284" r:id="rId12"/>
    <p:sldId id="281" r:id="rId13"/>
    <p:sldId id="257" r:id="rId14"/>
    <p:sldId id="276" r:id="rId15"/>
    <p:sldId id="291" r:id="rId16"/>
    <p:sldId id="295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01" d="100"/>
          <a:sy n="101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230AE1-DFFC-427E-AD64-26661B1F3437}" type="datetimeFigureOut">
              <a:rPr lang="ru-RU" smtClean="0"/>
              <a:t>03.11.16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22F8B5F-3341-4FB8-8B20-A0E09805AA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933056"/>
            <a:ext cx="7262192" cy="791344"/>
          </a:xfrm>
        </p:spPr>
        <p:txBody>
          <a:bodyPr/>
          <a:lstStyle/>
          <a:p>
            <a:pPr algn="ctr"/>
            <a:r>
              <a:rPr lang="ru-RU" sz="4800" dirty="0" smtClean="0"/>
              <a:t>День </a:t>
            </a:r>
            <a:r>
              <a:rPr lang="ru-RU" sz="4800" dirty="0" smtClean="0">
                <a:latin typeface="Lucida Grande CY"/>
                <a:cs typeface="Lucida Grande CY"/>
              </a:rPr>
              <a:t>народного</a:t>
            </a:r>
            <a:r>
              <a:rPr lang="ru-RU" sz="4800" dirty="0" smtClean="0"/>
              <a:t> единства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Казанская Икона Божьей Матери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403">
        <p14:reveal/>
      </p:transition>
    </mc:Choice>
    <mc:Fallback xmlns="">
      <p:transition spd="slow" advTm="1640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7" y="609600"/>
            <a:ext cx="2704805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017520" cy="3602736"/>
          </a:xfrm>
        </p:spPr>
      </p:pic>
    </p:spTree>
    <p:extLst>
      <p:ext uri="{BB962C8B-B14F-4D97-AF65-F5344CB8AC3E}">
        <p14:creationId xmlns:p14="http://schemas.microsoft.com/office/powerpoint/2010/main" val="36898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24">
        <p14:reveal/>
      </p:transition>
    </mc:Choice>
    <mc:Fallback xmlns="">
      <p:transition spd="slow" advTm="1602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5"/>
            <a:ext cx="4973991" cy="48965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04665"/>
            <a:ext cx="6356176" cy="576753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Минин и Пожарский с Казанской Иконой Божьей Матери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69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713">
        <p14:reveal/>
      </p:transition>
    </mc:Choice>
    <mc:Fallback xmlns="">
      <p:transition spd="slow" advTm="1571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2" y="609600"/>
            <a:ext cx="3293356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88" y="609600"/>
            <a:ext cx="3273224" cy="3767138"/>
          </a:xfrm>
        </p:spPr>
      </p:pic>
    </p:spTree>
    <p:extLst>
      <p:ext uri="{BB962C8B-B14F-4D97-AF65-F5344CB8AC3E}">
        <p14:creationId xmlns:p14="http://schemas.microsoft.com/office/powerpoint/2010/main" val="203770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899">
        <p14:reveal/>
      </p:transition>
    </mc:Choice>
    <mc:Fallback xmlns="">
      <p:transition spd="slow" advTm="1589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Казанская Икона Божьей Матери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324225" cy="3767138"/>
          </a:xfrm>
        </p:spPr>
      </p:pic>
    </p:spTree>
    <p:extLst>
      <p:ext uri="{BB962C8B-B14F-4D97-AF65-F5344CB8AC3E}">
        <p14:creationId xmlns:p14="http://schemas.microsoft.com/office/powerpoint/2010/main" val="26076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18">
        <p14:reveal/>
      </p:transition>
    </mc:Choice>
    <mc:Fallback xmlns="">
      <p:transition spd="slow" advTm="1621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6</a:t>
            </a:r>
            <a:r>
              <a:rPr lang="en-US" sz="1800" dirty="0" smtClean="0"/>
              <a:t>. </a:t>
            </a:r>
            <a:r>
              <a:rPr lang="ru-RU" sz="1800" i="1" dirty="0" smtClean="0"/>
              <a:t>Этой </a:t>
            </a:r>
            <a:r>
              <a:rPr lang="ru-RU" sz="1800" i="1" dirty="0"/>
              <a:t>иконой в паре с иконой Спасителя благословляют </a:t>
            </a:r>
            <a:r>
              <a:rPr lang="ru-RU" sz="1800" i="1" dirty="0" smtClean="0"/>
              <a:t>пару </a:t>
            </a:r>
            <a:r>
              <a:rPr lang="ru-RU" sz="1800" i="1" dirty="0"/>
              <a:t>во время </a:t>
            </a:r>
            <a:r>
              <a:rPr lang="ru-RU" sz="1800" i="1" dirty="0" smtClean="0"/>
              <a:t>таинства Венчания.</a:t>
            </a:r>
            <a:endParaRPr lang="ru-RU" sz="18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6347"/>
            <a:ext cx="4774493" cy="31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97">
        <p14:reveal/>
      </p:transition>
    </mc:Choice>
    <mc:Fallback xmlns="">
      <p:transition spd="slow" advTm="1629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dirty="0"/>
              <a:t>7</a:t>
            </a:r>
            <a:r>
              <a:rPr lang="ru-RU" sz="2000" dirty="0" smtClean="0"/>
              <a:t>. </a:t>
            </a:r>
            <a:r>
              <a:rPr lang="ru-RU" sz="2400" dirty="0"/>
              <a:t>В 2011 году список иконы Казанской Божьей Матери отправился в космос на Международную Космическую Станцию.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63505"/>
            <a:ext cx="3657600" cy="3259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23361"/>
            <a:ext cx="3657600" cy="2539616"/>
          </a:xfrm>
        </p:spPr>
      </p:pic>
    </p:spTree>
    <p:extLst>
      <p:ext uri="{BB962C8B-B14F-4D97-AF65-F5344CB8AC3E}">
        <p14:creationId xmlns:p14="http://schemas.microsoft.com/office/powerpoint/2010/main" val="26926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381000"/>
            <a:ext cx="80391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9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i="1" dirty="0" smtClean="0"/>
              <a:t>В современной России День народного единства празднуют с 2005 года</a:t>
            </a:r>
            <a:endParaRPr lang="ru-RU" sz="20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4" y="404664"/>
            <a:ext cx="756536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0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17">
        <p14:reveal/>
      </p:transition>
    </mc:Choice>
    <mc:Fallback xmlns="">
      <p:transition spd="slow" advTm="1631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+mn-lt"/>
              </a:rPr>
              <a:t>По указу царя Алексея Михайловича Романова с 1649 по 1917 день народного единства и Казанской иконы Божьей </a:t>
            </a:r>
            <a:r>
              <a:rPr lang="ru-RU" sz="1600" dirty="0" smtClean="0">
                <a:latin typeface="+mn-lt"/>
              </a:rPr>
              <a:t>Матери </a:t>
            </a:r>
            <a:r>
              <a:rPr lang="ru-RU" sz="1600" dirty="0" smtClean="0">
                <a:latin typeface="+mn-lt"/>
              </a:rPr>
              <a:t>праздновали в России 4 ноября</a:t>
            </a:r>
            <a:endParaRPr lang="ru-RU" sz="16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5" y="609600"/>
            <a:ext cx="2928949" cy="37671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12" y="609600"/>
            <a:ext cx="2796375" cy="3767138"/>
          </a:xfrm>
        </p:spPr>
      </p:pic>
    </p:spTree>
    <p:extLst>
      <p:ext uri="{BB962C8B-B14F-4D97-AF65-F5344CB8AC3E}">
        <p14:creationId xmlns:p14="http://schemas.microsoft.com/office/powerpoint/2010/main" val="36258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780">
        <p14:reveal/>
      </p:transition>
    </mc:Choice>
    <mc:Fallback xmlns="">
      <p:transition spd="slow" advTm="1678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День  народного единства празднуют в честь освобождения Руси от польских захватчиков в 1612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3" b="19443"/>
          <a:stretch>
            <a:fillRect/>
          </a:stretch>
        </p:blipFill>
        <p:spPr>
          <a:xfrm>
            <a:off x="827584" y="646120"/>
            <a:ext cx="7471792" cy="26388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6672"/>
            <a:ext cx="7414208" cy="56886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1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40">
        <p14:reveal/>
      </p:transition>
    </mc:Choice>
    <mc:Fallback xmlns="">
      <p:transition spd="slow" advTm="1594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57675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Патриарх </a:t>
            </a:r>
            <a:r>
              <a:rPr lang="ru-RU" sz="2800" dirty="0" err="1"/>
              <a:t>Е</a:t>
            </a:r>
            <a:r>
              <a:rPr lang="ru-RU" sz="2800" dirty="0" err="1" smtClean="0"/>
              <a:t>рмоген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846">
        <p14:reveal/>
      </p:transition>
    </mc:Choice>
    <mc:Fallback xmlns="">
      <p:transition spd="slow" advClick="0" advTm="1584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Патриарх </a:t>
            </a:r>
            <a:r>
              <a:rPr lang="ru-RU" dirty="0" err="1"/>
              <a:t>Е</a:t>
            </a:r>
            <a:r>
              <a:rPr lang="ru-RU" dirty="0" err="1" smtClean="0"/>
              <a:t>рмоген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657600" cy="147981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503256"/>
            <a:ext cx="3226393" cy="36458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078850"/>
            <a:ext cx="3600399" cy="20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082">
        <p14:reveal/>
      </p:transition>
    </mc:Choice>
    <mc:Fallback xmlns="">
      <p:transition spd="slow" advTm="1608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Кузьма Минин и Дмитрий Пожарский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6" y="609600"/>
            <a:ext cx="2693327" cy="376713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33085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370">
        <p14:reveal/>
      </p:transition>
    </mc:Choice>
    <mc:Fallback xmlns="">
      <p:transition spd="slow" advTm="1637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554416" cy="5839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</a:t>
            </a:r>
            <a:r>
              <a:rPr lang="ru-RU" sz="3600" dirty="0" err="1" smtClean="0"/>
              <a:t>Козьма</a:t>
            </a:r>
            <a:r>
              <a:rPr lang="ru-RU" sz="3600" dirty="0" smtClean="0"/>
              <a:t> Минин», худ. И. Репин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90914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71">
        <p14:reveal/>
      </p:transition>
    </mc:Choice>
    <mc:Fallback xmlns="">
      <p:transition spd="slow" advTm="1117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73216"/>
            <a:ext cx="6068144" cy="798984"/>
          </a:xfrm>
        </p:spPr>
        <p:txBody>
          <a:bodyPr>
            <a:noAutofit/>
          </a:bodyPr>
          <a:lstStyle/>
          <a:p>
            <a:r>
              <a:rPr lang="ru-RU" sz="1400" dirty="0" smtClean="0"/>
              <a:t>«Наша древняя столица», Н. </a:t>
            </a:r>
            <a:r>
              <a:rPr lang="ru-RU" sz="1400" dirty="0" err="1" smtClean="0"/>
              <a:t>Кончаловская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404664"/>
            <a:ext cx="3657600" cy="4752528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300" dirty="0"/>
          </a:p>
          <a:p>
            <a:pPr>
              <a:lnSpc>
                <a:spcPct val="80000"/>
              </a:lnSpc>
            </a:pPr>
            <a:r>
              <a:rPr lang="ru-RU" sz="1300" dirty="0"/>
              <a:t>Той </a:t>
            </a:r>
            <a:r>
              <a:rPr lang="ru-RU" sz="1300" dirty="0"/>
              <a:t>порой Пожарский с Мининым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Под столицу подошли.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Им обоим </a:t>
            </a:r>
            <a:r>
              <a:rPr lang="ru-RU" sz="1300" dirty="0" err="1"/>
              <a:t>заприметился</a:t>
            </a:r>
            <a:endParaRPr lang="ru-RU" sz="1300" dirty="0"/>
          </a:p>
          <a:p>
            <a:pPr>
              <a:lnSpc>
                <a:spcPct val="80000"/>
              </a:lnSpc>
            </a:pPr>
            <a:r>
              <a:rPr lang="ru-RU" sz="1300" dirty="0"/>
              <a:t>Мост над Яузой-рекой,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Где случайно будто встретился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Атаман, князь Трубецкой.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И </a:t>
            </a:r>
            <a:r>
              <a:rPr lang="ru-RU" sz="1300" dirty="0"/>
              <a:t>сказал он тут Пожарскому: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«Мы с тобою ведь князья,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Оба близки дому царскому,</a:t>
            </a:r>
          </a:p>
          <a:p>
            <a:pPr>
              <a:lnSpc>
                <a:spcPct val="80000"/>
              </a:lnSpc>
            </a:pPr>
            <a:r>
              <a:rPr lang="ru-RU" sz="1300" dirty="0"/>
              <a:t>С мужиками нам нельзя!»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3657600" cy="4896544"/>
          </a:xfrm>
        </p:spPr>
        <p:txBody>
          <a:bodyPr>
            <a:normAutofit fontScale="55000" lnSpcReduction="20000"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Глянул князь на князя хмурого</a:t>
            </a:r>
          </a:p>
          <a:p>
            <a:r>
              <a:rPr lang="ru-RU" sz="2400" dirty="0" smtClean="0"/>
              <a:t>И сказал:  «Мы все — народ!»</a:t>
            </a:r>
          </a:p>
          <a:p>
            <a:r>
              <a:rPr lang="ru-RU" sz="2400" dirty="0" smtClean="0"/>
              <a:t>Тронул стременем каурого, и за Мининым — вперёд…</a:t>
            </a:r>
          </a:p>
          <a:p>
            <a:r>
              <a:rPr lang="ru-RU" sz="2400" dirty="0" smtClean="0"/>
              <a:t>От ворот Никитских </a:t>
            </a:r>
            <a:r>
              <a:rPr lang="ru-RU" sz="2400" dirty="0" err="1" smtClean="0"/>
              <a:t>выстроясь</a:t>
            </a:r>
            <a:r>
              <a:rPr lang="ru-RU" sz="2400" dirty="0" smtClean="0"/>
              <a:t>, до самой Москвы-реки,</a:t>
            </a:r>
          </a:p>
          <a:p>
            <a:r>
              <a:rPr lang="ru-RU" sz="2400" dirty="0" smtClean="0"/>
              <a:t>И послушные и быстрые встали Минина полки.</a:t>
            </a:r>
          </a:p>
          <a:p>
            <a:r>
              <a:rPr lang="ru-RU" sz="2400" dirty="0" smtClean="0"/>
              <a:t>У ворот Арбатских ворогу</a:t>
            </a:r>
          </a:p>
          <a:p>
            <a:r>
              <a:rPr lang="ru-RU" sz="2400" dirty="0" smtClean="0"/>
              <a:t>В Белый город не пройти —</a:t>
            </a:r>
          </a:p>
          <a:p>
            <a:r>
              <a:rPr lang="ru-RU" sz="2400" dirty="0" smtClean="0"/>
              <a:t>Встал стеной под Белым городом</a:t>
            </a:r>
          </a:p>
          <a:p>
            <a:r>
              <a:rPr lang="ru-RU" sz="2400" dirty="0" smtClean="0"/>
              <a:t>Князь Пожарский на пути.</a:t>
            </a:r>
          </a:p>
          <a:p>
            <a:pPr marL="0" indent="0">
              <a:buNone/>
            </a:pPr>
            <a:endParaRPr lang="ru-RU" sz="7200" dirty="0"/>
          </a:p>
          <a:p>
            <a:endParaRPr lang="ru-RU" sz="6400" dirty="0" smtClean="0"/>
          </a:p>
          <a:p>
            <a:endParaRPr lang="ru-RU" sz="6400" dirty="0"/>
          </a:p>
        </p:txBody>
      </p:sp>
    </p:spTree>
    <p:extLst>
      <p:ext uri="{BB962C8B-B14F-4D97-AF65-F5344CB8AC3E}">
        <p14:creationId xmlns:p14="http://schemas.microsoft.com/office/powerpoint/2010/main" val="11308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756">
        <p14:reveal/>
      </p:transition>
    </mc:Choice>
    <mc:Fallback xmlns="">
      <p:transition spd="slow" advTm="2075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704</TotalTime>
  <Words>191</Words>
  <Application>Microsoft Macintosh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День народного единства</vt:lpstr>
      <vt:lpstr>В современной России День народного единства празднуют с 2005 года</vt:lpstr>
      <vt:lpstr>По указу царя Алексея Михайловича Романова с 1649 по 1917 день народного единства и Казанской иконы Божьей Матери праздновали в России 4 ноября</vt:lpstr>
      <vt:lpstr>День  народного единства празднуют в честь освобождения Руси от польских захватчиков в 1612 году</vt:lpstr>
      <vt:lpstr>Патриарх Ермоген</vt:lpstr>
      <vt:lpstr>Патриарх Ермоген</vt:lpstr>
      <vt:lpstr>Кузьма Минин и Дмитрий Пожарский</vt:lpstr>
      <vt:lpstr>«Козьма Минин», худ. И. Репин</vt:lpstr>
      <vt:lpstr>«Наша древняя столица», Н. Кончаловская</vt:lpstr>
      <vt:lpstr>Патриарх Ермоген</vt:lpstr>
      <vt:lpstr>Минин и Пожарский с Казанской Иконой Божьей Матери</vt:lpstr>
      <vt:lpstr>Патриарх Ермоген</vt:lpstr>
      <vt:lpstr>Казанская Икона Божьей Матери</vt:lpstr>
      <vt:lpstr>6. Этой иконой в паре с иконой Спасителя благословляют пару во время таинства Венчания.</vt:lpstr>
      <vt:lpstr>7. В 2011 году список иконы Казанской Божьей Матери отправился в космос на Международную Космическую Станцию.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Chunia</dc:creator>
  <cp:lastModifiedBy>MAC</cp:lastModifiedBy>
  <cp:revision>38</cp:revision>
  <cp:lastPrinted>2016-11-03T06:18:48Z</cp:lastPrinted>
  <dcterms:created xsi:type="dcterms:W3CDTF">2015-11-05T07:26:31Z</dcterms:created>
  <dcterms:modified xsi:type="dcterms:W3CDTF">2016-11-03T06:25:54Z</dcterms:modified>
</cp:coreProperties>
</file>